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974" autoAdjust="0"/>
    <p:restoredTop sz="96540" autoAdjust="0"/>
  </p:normalViewPr>
  <p:slideViewPr>
    <p:cSldViewPr snapToGrid="0">
      <p:cViewPr varScale="1">
        <p:scale>
          <a:sx n="112" d="100"/>
          <a:sy n="112" d="100"/>
        </p:scale>
        <p:origin x="576" y="32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EBD3F-2078-7C93-5198-A3C7C5B42D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11C822ED-29CC-2601-F645-3277D19977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22476ECD-B779-1DD3-5CD8-4C220B5BEE74}"/>
              </a:ext>
            </a:extLst>
          </p:cNvPr>
          <p:cNvSpPr>
            <a:spLocks noGrp="1"/>
          </p:cNvSpPr>
          <p:nvPr>
            <p:ph type="dt" sz="half" idx="10"/>
          </p:nvPr>
        </p:nvSpPr>
        <p:spPr/>
        <p:txBody>
          <a:bodyPr/>
          <a:lstStyle/>
          <a:p>
            <a:fld id="{EA1D72DB-8760-4599-8B97-D4E16B7828DE}" type="datetimeFigureOut">
              <a:rPr lang="en-NZ" smtClean="0"/>
              <a:t>20/02/2025</a:t>
            </a:fld>
            <a:endParaRPr lang="en-NZ"/>
          </a:p>
        </p:txBody>
      </p:sp>
      <p:sp>
        <p:nvSpPr>
          <p:cNvPr id="5" name="Footer Placeholder 4">
            <a:extLst>
              <a:ext uri="{FF2B5EF4-FFF2-40B4-BE49-F238E27FC236}">
                <a16:creationId xmlns:a16="http://schemas.microsoft.com/office/drawing/2014/main" id="{BC097082-DC8D-2691-6735-EE87EB1EAB91}"/>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14E7321-FC01-0111-FFF1-4266126B1DD9}"/>
              </a:ext>
            </a:extLst>
          </p:cNvPr>
          <p:cNvSpPr>
            <a:spLocks noGrp="1"/>
          </p:cNvSpPr>
          <p:nvPr>
            <p:ph type="sldNum" sz="quarter" idx="12"/>
          </p:nvPr>
        </p:nvSpPr>
        <p:spPr/>
        <p:txBody>
          <a:bodyPr/>
          <a:lstStyle/>
          <a:p>
            <a:fld id="{CA9C13B7-DACF-4FEA-A1D1-FE91E061525E}" type="slidenum">
              <a:rPr lang="en-NZ" smtClean="0"/>
              <a:t>‹#›</a:t>
            </a:fld>
            <a:endParaRPr lang="en-NZ"/>
          </a:p>
        </p:txBody>
      </p:sp>
    </p:spTree>
    <p:extLst>
      <p:ext uri="{BB962C8B-B14F-4D97-AF65-F5344CB8AC3E}">
        <p14:creationId xmlns:p14="http://schemas.microsoft.com/office/powerpoint/2010/main" val="1617545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6F666-9386-2D0C-3E52-D539913FD6BE}"/>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92388502-9762-CF5A-77B0-EB85B5D501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EA15DA8-C690-5413-98AF-6FBFF3211DE5}"/>
              </a:ext>
            </a:extLst>
          </p:cNvPr>
          <p:cNvSpPr>
            <a:spLocks noGrp="1"/>
          </p:cNvSpPr>
          <p:nvPr>
            <p:ph type="dt" sz="half" idx="10"/>
          </p:nvPr>
        </p:nvSpPr>
        <p:spPr/>
        <p:txBody>
          <a:bodyPr/>
          <a:lstStyle/>
          <a:p>
            <a:fld id="{EA1D72DB-8760-4599-8B97-D4E16B7828DE}" type="datetimeFigureOut">
              <a:rPr lang="en-NZ" smtClean="0"/>
              <a:t>20/02/2025</a:t>
            </a:fld>
            <a:endParaRPr lang="en-NZ"/>
          </a:p>
        </p:txBody>
      </p:sp>
      <p:sp>
        <p:nvSpPr>
          <p:cNvPr id="5" name="Footer Placeholder 4">
            <a:extLst>
              <a:ext uri="{FF2B5EF4-FFF2-40B4-BE49-F238E27FC236}">
                <a16:creationId xmlns:a16="http://schemas.microsoft.com/office/drawing/2014/main" id="{9B5581C5-8A63-9043-BAF1-0A92203564E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BFA490A4-DC36-7C66-78FB-272E5D422FE9}"/>
              </a:ext>
            </a:extLst>
          </p:cNvPr>
          <p:cNvSpPr>
            <a:spLocks noGrp="1"/>
          </p:cNvSpPr>
          <p:nvPr>
            <p:ph type="sldNum" sz="quarter" idx="12"/>
          </p:nvPr>
        </p:nvSpPr>
        <p:spPr/>
        <p:txBody>
          <a:bodyPr/>
          <a:lstStyle/>
          <a:p>
            <a:fld id="{CA9C13B7-DACF-4FEA-A1D1-FE91E061525E}" type="slidenum">
              <a:rPr lang="en-NZ" smtClean="0"/>
              <a:t>‹#›</a:t>
            </a:fld>
            <a:endParaRPr lang="en-NZ"/>
          </a:p>
        </p:txBody>
      </p:sp>
    </p:spTree>
    <p:extLst>
      <p:ext uri="{BB962C8B-B14F-4D97-AF65-F5344CB8AC3E}">
        <p14:creationId xmlns:p14="http://schemas.microsoft.com/office/powerpoint/2010/main" val="2279935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4EC3F9-8FCF-3ED5-279B-04692D930D6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BB423DD6-A874-CCE1-9B88-D90BF363215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2E648CC8-5CE3-928B-0256-9FBC17C7A049}"/>
              </a:ext>
            </a:extLst>
          </p:cNvPr>
          <p:cNvSpPr>
            <a:spLocks noGrp="1"/>
          </p:cNvSpPr>
          <p:nvPr>
            <p:ph type="dt" sz="half" idx="10"/>
          </p:nvPr>
        </p:nvSpPr>
        <p:spPr/>
        <p:txBody>
          <a:bodyPr/>
          <a:lstStyle/>
          <a:p>
            <a:fld id="{EA1D72DB-8760-4599-8B97-D4E16B7828DE}" type="datetimeFigureOut">
              <a:rPr lang="en-NZ" smtClean="0"/>
              <a:t>20/02/2025</a:t>
            </a:fld>
            <a:endParaRPr lang="en-NZ"/>
          </a:p>
        </p:txBody>
      </p:sp>
      <p:sp>
        <p:nvSpPr>
          <p:cNvPr id="5" name="Footer Placeholder 4">
            <a:extLst>
              <a:ext uri="{FF2B5EF4-FFF2-40B4-BE49-F238E27FC236}">
                <a16:creationId xmlns:a16="http://schemas.microsoft.com/office/drawing/2014/main" id="{0CA399CB-F2DD-E14D-6A53-370436FAEA2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1408FD86-0DBC-9387-F9FE-3572C1227AB8}"/>
              </a:ext>
            </a:extLst>
          </p:cNvPr>
          <p:cNvSpPr>
            <a:spLocks noGrp="1"/>
          </p:cNvSpPr>
          <p:nvPr>
            <p:ph type="sldNum" sz="quarter" idx="12"/>
          </p:nvPr>
        </p:nvSpPr>
        <p:spPr/>
        <p:txBody>
          <a:bodyPr/>
          <a:lstStyle/>
          <a:p>
            <a:fld id="{CA9C13B7-DACF-4FEA-A1D1-FE91E061525E}" type="slidenum">
              <a:rPr lang="en-NZ" smtClean="0"/>
              <a:t>‹#›</a:t>
            </a:fld>
            <a:endParaRPr lang="en-NZ"/>
          </a:p>
        </p:txBody>
      </p:sp>
    </p:spTree>
    <p:extLst>
      <p:ext uri="{BB962C8B-B14F-4D97-AF65-F5344CB8AC3E}">
        <p14:creationId xmlns:p14="http://schemas.microsoft.com/office/powerpoint/2010/main" val="3374417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3107A-C4E2-49DF-B3D1-359E3729FB3B}"/>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4F3628AA-04AE-6216-BFE7-E656CE53BA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57BA1724-1D39-A70E-BC93-38A89E55B9D1}"/>
              </a:ext>
            </a:extLst>
          </p:cNvPr>
          <p:cNvSpPr>
            <a:spLocks noGrp="1"/>
          </p:cNvSpPr>
          <p:nvPr>
            <p:ph type="dt" sz="half" idx="10"/>
          </p:nvPr>
        </p:nvSpPr>
        <p:spPr/>
        <p:txBody>
          <a:bodyPr/>
          <a:lstStyle/>
          <a:p>
            <a:fld id="{EA1D72DB-8760-4599-8B97-D4E16B7828DE}" type="datetimeFigureOut">
              <a:rPr lang="en-NZ" smtClean="0"/>
              <a:t>20/02/2025</a:t>
            </a:fld>
            <a:endParaRPr lang="en-NZ"/>
          </a:p>
        </p:txBody>
      </p:sp>
      <p:sp>
        <p:nvSpPr>
          <p:cNvPr id="5" name="Footer Placeholder 4">
            <a:extLst>
              <a:ext uri="{FF2B5EF4-FFF2-40B4-BE49-F238E27FC236}">
                <a16:creationId xmlns:a16="http://schemas.microsoft.com/office/drawing/2014/main" id="{318F7E4B-ABD7-55CC-01E9-A513B6CAD2E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AFF60463-3E4F-8544-E654-0FE63DC9F6BE}"/>
              </a:ext>
            </a:extLst>
          </p:cNvPr>
          <p:cNvSpPr>
            <a:spLocks noGrp="1"/>
          </p:cNvSpPr>
          <p:nvPr>
            <p:ph type="sldNum" sz="quarter" idx="12"/>
          </p:nvPr>
        </p:nvSpPr>
        <p:spPr/>
        <p:txBody>
          <a:bodyPr/>
          <a:lstStyle/>
          <a:p>
            <a:fld id="{CA9C13B7-DACF-4FEA-A1D1-FE91E061525E}" type="slidenum">
              <a:rPr lang="en-NZ" smtClean="0"/>
              <a:t>‹#›</a:t>
            </a:fld>
            <a:endParaRPr lang="en-NZ"/>
          </a:p>
        </p:txBody>
      </p:sp>
    </p:spTree>
    <p:extLst>
      <p:ext uri="{BB962C8B-B14F-4D97-AF65-F5344CB8AC3E}">
        <p14:creationId xmlns:p14="http://schemas.microsoft.com/office/powerpoint/2010/main" val="3536971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0B4BD-04B4-3E3B-E9B6-2E328A96EEA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85EF9781-FE1A-9B57-3E47-1BC8E3AE577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8B90361-8646-410E-9C9E-2FB711EB18D6}"/>
              </a:ext>
            </a:extLst>
          </p:cNvPr>
          <p:cNvSpPr>
            <a:spLocks noGrp="1"/>
          </p:cNvSpPr>
          <p:nvPr>
            <p:ph type="dt" sz="half" idx="10"/>
          </p:nvPr>
        </p:nvSpPr>
        <p:spPr/>
        <p:txBody>
          <a:bodyPr/>
          <a:lstStyle/>
          <a:p>
            <a:fld id="{EA1D72DB-8760-4599-8B97-D4E16B7828DE}" type="datetimeFigureOut">
              <a:rPr lang="en-NZ" smtClean="0"/>
              <a:t>20/02/2025</a:t>
            </a:fld>
            <a:endParaRPr lang="en-NZ"/>
          </a:p>
        </p:txBody>
      </p:sp>
      <p:sp>
        <p:nvSpPr>
          <p:cNvPr id="5" name="Footer Placeholder 4">
            <a:extLst>
              <a:ext uri="{FF2B5EF4-FFF2-40B4-BE49-F238E27FC236}">
                <a16:creationId xmlns:a16="http://schemas.microsoft.com/office/drawing/2014/main" id="{03DD56DC-7064-443D-48BA-CDE4BDF54392}"/>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7EC05746-6A00-6ECF-08FB-F57567013502}"/>
              </a:ext>
            </a:extLst>
          </p:cNvPr>
          <p:cNvSpPr>
            <a:spLocks noGrp="1"/>
          </p:cNvSpPr>
          <p:nvPr>
            <p:ph type="sldNum" sz="quarter" idx="12"/>
          </p:nvPr>
        </p:nvSpPr>
        <p:spPr/>
        <p:txBody>
          <a:bodyPr/>
          <a:lstStyle/>
          <a:p>
            <a:fld id="{CA9C13B7-DACF-4FEA-A1D1-FE91E061525E}" type="slidenum">
              <a:rPr lang="en-NZ" smtClean="0"/>
              <a:t>‹#›</a:t>
            </a:fld>
            <a:endParaRPr lang="en-NZ"/>
          </a:p>
        </p:txBody>
      </p:sp>
    </p:spTree>
    <p:extLst>
      <p:ext uri="{BB962C8B-B14F-4D97-AF65-F5344CB8AC3E}">
        <p14:creationId xmlns:p14="http://schemas.microsoft.com/office/powerpoint/2010/main" val="466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A3FBA-DB6D-626C-2A62-A63D7887A3C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C6160008-D145-A2E4-7D80-A32751D3CBF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B3FBBFA8-9A38-B176-74D1-E43EDB9AEC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99438483-A1E4-99B0-A386-6ACEC6D33550}"/>
              </a:ext>
            </a:extLst>
          </p:cNvPr>
          <p:cNvSpPr>
            <a:spLocks noGrp="1"/>
          </p:cNvSpPr>
          <p:nvPr>
            <p:ph type="dt" sz="half" idx="10"/>
          </p:nvPr>
        </p:nvSpPr>
        <p:spPr/>
        <p:txBody>
          <a:bodyPr/>
          <a:lstStyle/>
          <a:p>
            <a:fld id="{EA1D72DB-8760-4599-8B97-D4E16B7828DE}" type="datetimeFigureOut">
              <a:rPr lang="en-NZ" smtClean="0"/>
              <a:t>20/02/2025</a:t>
            </a:fld>
            <a:endParaRPr lang="en-NZ"/>
          </a:p>
        </p:txBody>
      </p:sp>
      <p:sp>
        <p:nvSpPr>
          <p:cNvPr id="6" name="Footer Placeholder 5">
            <a:extLst>
              <a:ext uri="{FF2B5EF4-FFF2-40B4-BE49-F238E27FC236}">
                <a16:creationId xmlns:a16="http://schemas.microsoft.com/office/drawing/2014/main" id="{9A61D536-A028-94D2-5E54-31A9DD4C497F}"/>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6AC82C0-DA09-95D6-D367-856D78540642}"/>
              </a:ext>
            </a:extLst>
          </p:cNvPr>
          <p:cNvSpPr>
            <a:spLocks noGrp="1"/>
          </p:cNvSpPr>
          <p:nvPr>
            <p:ph type="sldNum" sz="quarter" idx="12"/>
          </p:nvPr>
        </p:nvSpPr>
        <p:spPr/>
        <p:txBody>
          <a:bodyPr/>
          <a:lstStyle/>
          <a:p>
            <a:fld id="{CA9C13B7-DACF-4FEA-A1D1-FE91E061525E}" type="slidenum">
              <a:rPr lang="en-NZ" smtClean="0"/>
              <a:t>‹#›</a:t>
            </a:fld>
            <a:endParaRPr lang="en-NZ"/>
          </a:p>
        </p:txBody>
      </p:sp>
    </p:spTree>
    <p:extLst>
      <p:ext uri="{BB962C8B-B14F-4D97-AF65-F5344CB8AC3E}">
        <p14:creationId xmlns:p14="http://schemas.microsoft.com/office/powerpoint/2010/main" val="2516514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D7C5E-5729-F10D-4F3B-68160E6488C9}"/>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9DE0EB59-7404-295B-C7C1-B799D23295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E86E63-AA7F-5BDA-ADC5-FDB095BF83D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5A3CC925-5642-CF1A-755D-C71E9E35A6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4BD0A3-D705-F43F-DCB0-0509D37285A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74B756AE-ABA9-DD35-9215-6BD609F42AFE}"/>
              </a:ext>
            </a:extLst>
          </p:cNvPr>
          <p:cNvSpPr>
            <a:spLocks noGrp="1"/>
          </p:cNvSpPr>
          <p:nvPr>
            <p:ph type="dt" sz="half" idx="10"/>
          </p:nvPr>
        </p:nvSpPr>
        <p:spPr/>
        <p:txBody>
          <a:bodyPr/>
          <a:lstStyle/>
          <a:p>
            <a:fld id="{EA1D72DB-8760-4599-8B97-D4E16B7828DE}" type="datetimeFigureOut">
              <a:rPr lang="en-NZ" smtClean="0"/>
              <a:t>20/02/2025</a:t>
            </a:fld>
            <a:endParaRPr lang="en-NZ"/>
          </a:p>
        </p:txBody>
      </p:sp>
      <p:sp>
        <p:nvSpPr>
          <p:cNvPr id="8" name="Footer Placeholder 7">
            <a:extLst>
              <a:ext uri="{FF2B5EF4-FFF2-40B4-BE49-F238E27FC236}">
                <a16:creationId xmlns:a16="http://schemas.microsoft.com/office/drawing/2014/main" id="{CF883182-9831-2385-17A2-9CDA815DABB2}"/>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0165A3E2-9C30-127D-4A6B-45D0AD3A0D7E}"/>
              </a:ext>
            </a:extLst>
          </p:cNvPr>
          <p:cNvSpPr>
            <a:spLocks noGrp="1"/>
          </p:cNvSpPr>
          <p:nvPr>
            <p:ph type="sldNum" sz="quarter" idx="12"/>
          </p:nvPr>
        </p:nvSpPr>
        <p:spPr/>
        <p:txBody>
          <a:bodyPr/>
          <a:lstStyle/>
          <a:p>
            <a:fld id="{CA9C13B7-DACF-4FEA-A1D1-FE91E061525E}" type="slidenum">
              <a:rPr lang="en-NZ" smtClean="0"/>
              <a:t>‹#›</a:t>
            </a:fld>
            <a:endParaRPr lang="en-NZ"/>
          </a:p>
        </p:txBody>
      </p:sp>
    </p:spTree>
    <p:extLst>
      <p:ext uri="{BB962C8B-B14F-4D97-AF65-F5344CB8AC3E}">
        <p14:creationId xmlns:p14="http://schemas.microsoft.com/office/powerpoint/2010/main" val="3273144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A653B-56B7-69D4-EBC2-7E78DDF3C4B1}"/>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393E2D00-8A1F-4D95-AF62-DB7A36E2A409}"/>
              </a:ext>
            </a:extLst>
          </p:cNvPr>
          <p:cNvSpPr>
            <a:spLocks noGrp="1"/>
          </p:cNvSpPr>
          <p:nvPr>
            <p:ph type="dt" sz="half" idx="10"/>
          </p:nvPr>
        </p:nvSpPr>
        <p:spPr/>
        <p:txBody>
          <a:bodyPr/>
          <a:lstStyle/>
          <a:p>
            <a:fld id="{EA1D72DB-8760-4599-8B97-D4E16B7828DE}" type="datetimeFigureOut">
              <a:rPr lang="en-NZ" smtClean="0"/>
              <a:t>20/02/2025</a:t>
            </a:fld>
            <a:endParaRPr lang="en-NZ"/>
          </a:p>
        </p:txBody>
      </p:sp>
      <p:sp>
        <p:nvSpPr>
          <p:cNvPr id="4" name="Footer Placeholder 3">
            <a:extLst>
              <a:ext uri="{FF2B5EF4-FFF2-40B4-BE49-F238E27FC236}">
                <a16:creationId xmlns:a16="http://schemas.microsoft.com/office/drawing/2014/main" id="{BA57F951-4FE3-C7A5-23AB-692AAECAF05E}"/>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8DAB1F31-11E2-9DFB-A084-A8D809A40BCE}"/>
              </a:ext>
            </a:extLst>
          </p:cNvPr>
          <p:cNvSpPr>
            <a:spLocks noGrp="1"/>
          </p:cNvSpPr>
          <p:nvPr>
            <p:ph type="sldNum" sz="quarter" idx="12"/>
          </p:nvPr>
        </p:nvSpPr>
        <p:spPr/>
        <p:txBody>
          <a:bodyPr/>
          <a:lstStyle/>
          <a:p>
            <a:fld id="{CA9C13B7-DACF-4FEA-A1D1-FE91E061525E}" type="slidenum">
              <a:rPr lang="en-NZ" smtClean="0"/>
              <a:t>‹#›</a:t>
            </a:fld>
            <a:endParaRPr lang="en-NZ"/>
          </a:p>
        </p:txBody>
      </p:sp>
    </p:spTree>
    <p:extLst>
      <p:ext uri="{BB962C8B-B14F-4D97-AF65-F5344CB8AC3E}">
        <p14:creationId xmlns:p14="http://schemas.microsoft.com/office/powerpoint/2010/main" val="145020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6917BE-D0C5-E9E6-01BA-C2D1435510C3}"/>
              </a:ext>
            </a:extLst>
          </p:cNvPr>
          <p:cNvSpPr>
            <a:spLocks noGrp="1"/>
          </p:cNvSpPr>
          <p:nvPr>
            <p:ph type="dt" sz="half" idx="10"/>
          </p:nvPr>
        </p:nvSpPr>
        <p:spPr/>
        <p:txBody>
          <a:bodyPr/>
          <a:lstStyle/>
          <a:p>
            <a:fld id="{EA1D72DB-8760-4599-8B97-D4E16B7828DE}" type="datetimeFigureOut">
              <a:rPr lang="en-NZ" smtClean="0"/>
              <a:t>20/02/2025</a:t>
            </a:fld>
            <a:endParaRPr lang="en-NZ"/>
          </a:p>
        </p:txBody>
      </p:sp>
      <p:sp>
        <p:nvSpPr>
          <p:cNvPr id="3" name="Footer Placeholder 2">
            <a:extLst>
              <a:ext uri="{FF2B5EF4-FFF2-40B4-BE49-F238E27FC236}">
                <a16:creationId xmlns:a16="http://schemas.microsoft.com/office/drawing/2014/main" id="{41A09149-1CC0-FEE3-3D32-AFF7E9FF90C4}"/>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EA1299AE-6BCA-84EE-DE43-972FC5B32D40}"/>
              </a:ext>
            </a:extLst>
          </p:cNvPr>
          <p:cNvSpPr>
            <a:spLocks noGrp="1"/>
          </p:cNvSpPr>
          <p:nvPr>
            <p:ph type="sldNum" sz="quarter" idx="12"/>
          </p:nvPr>
        </p:nvSpPr>
        <p:spPr/>
        <p:txBody>
          <a:bodyPr/>
          <a:lstStyle/>
          <a:p>
            <a:fld id="{CA9C13B7-DACF-4FEA-A1D1-FE91E061525E}" type="slidenum">
              <a:rPr lang="en-NZ" smtClean="0"/>
              <a:t>‹#›</a:t>
            </a:fld>
            <a:endParaRPr lang="en-NZ"/>
          </a:p>
        </p:txBody>
      </p:sp>
    </p:spTree>
    <p:extLst>
      <p:ext uri="{BB962C8B-B14F-4D97-AF65-F5344CB8AC3E}">
        <p14:creationId xmlns:p14="http://schemas.microsoft.com/office/powerpoint/2010/main" val="751190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7B440-70BC-6A09-DB5F-FF9B9375DB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7F39E073-3D95-19FE-8F29-9FD2C66BF1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8DC8F617-698E-C0CC-482E-8AC58B1E93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4980B1-1DB4-9DAD-4A4E-D6841AC88F9C}"/>
              </a:ext>
            </a:extLst>
          </p:cNvPr>
          <p:cNvSpPr>
            <a:spLocks noGrp="1"/>
          </p:cNvSpPr>
          <p:nvPr>
            <p:ph type="dt" sz="half" idx="10"/>
          </p:nvPr>
        </p:nvSpPr>
        <p:spPr/>
        <p:txBody>
          <a:bodyPr/>
          <a:lstStyle/>
          <a:p>
            <a:fld id="{EA1D72DB-8760-4599-8B97-D4E16B7828DE}" type="datetimeFigureOut">
              <a:rPr lang="en-NZ" smtClean="0"/>
              <a:t>20/02/2025</a:t>
            </a:fld>
            <a:endParaRPr lang="en-NZ"/>
          </a:p>
        </p:txBody>
      </p:sp>
      <p:sp>
        <p:nvSpPr>
          <p:cNvPr id="6" name="Footer Placeholder 5">
            <a:extLst>
              <a:ext uri="{FF2B5EF4-FFF2-40B4-BE49-F238E27FC236}">
                <a16:creationId xmlns:a16="http://schemas.microsoft.com/office/drawing/2014/main" id="{4A10C241-3C2A-8429-A72D-5C5F9924EA61}"/>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546D3109-EB80-369C-A255-86BEB2E83F62}"/>
              </a:ext>
            </a:extLst>
          </p:cNvPr>
          <p:cNvSpPr>
            <a:spLocks noGrp="1"/>
          </p:cNvSpPr>
          <p:nvPr>
            <p:ph type="sldNum" sz="quarter" idx="12"/>
          </p:nvPr>
        </p:nvSpPr>
        <p:spPr/>
        <p:txBody>
          <a:bodyPr/>
          <a:lstStyle/>
          <a:p>
            <a:fld id="{CA9C13B7-DACF-4FEA-A1D1-FE91E061525E}" type="slidenum">
              <a:rPr lang="en-NZ" smtClean="0"/>
              <a:t>‹#›</a:t>
            </a:fld>
            <a:endParaRPr lang="en-NZ"/>
          </a:p>
        </p:txBody>
      </p:sp>
    </p:spTree>
    <p:extLst>
      <p:ext uri="{BB962C8B-B14F-4D97-AF65-F5344CB8AC3E}">
        <p14:creationId xmlns:p14="http://schemas.microsoft.com/office/powerpoint/2010/main" val="3846722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1B6B3-F4B9-9D13-389D-775F4E4BF5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4CC4B1B9-6A2B-6623-557D-688B903711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55E2FF3D-AB64-0543-8EA1-F8F7E78963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37C415-2B27-AAF4-92AA-74875A96977E}"/>
              </a:ext>
            </a:extLst>
          </p:cNvPr>
          <p:cNvSpPr>
            <a:spLocks noGrp="1"/>
          </p:cNvSpPr>
          <p:nvPr>
            <p:ph type="dt" sz="half" idx="10"/>
          </p:nvPr>
        </p:nvSpPr>
        <p:spPr/>
        <p:txBody>
          <a:bodyPr/>
          <a:lstStyle/>
          <a:p>
            <a:fld id="{EA1D72DB-8760-4599-8B97-D4E16B7828DE}" type="datetimeFigureOut">
              <a:rPr lang="en-NZ" smtClean="0"/>
              <a:t>20/02/2025</a:t>
            </a:fld>
            <a:endParaRPr lang="en-NZ"/>
          </a:p>
        </p:txBody>
      </p:sp>
      <p:sp>
        <p:nvSpPr>
          <p:cNvPr id="6" name="Footer Placeholder 5">
            <a:extLst>
              <a:ext uri="{FF2B5EF4-FFF2-40B4-BE49-F238E27FC236}">
                <a16:creationId xmlns:a16="http://schemas.microsoft.com/office/drawing/2014/main" id="{235947C0-ABC6-0880-E280-10D1A679439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6186EA3D-44BA-81A7-0676-11BD45D3BA52}"/>
              </a:ext>
            </a:extLst>
          </p:cNvPr>
          <p:cNvSpPr>
            <a:spLocks noGrp="1"/>
          </p:cNvSpPr>
          <p:nvPr>
            <p:ph type="sldNum" sz="quarter" idx="12"/>
          </p:nvPr>
        </p:nvSpPr>
        <p:spPr/>
        <p:txBody>
          <a:bodyPr/>
          <a:lstStyle/>
          <a:p>
            <a:fld id="{CA9C13B7-DACF-4FEA-A1D1-FE91E061525E}" type="slidenum">
              <a:rPr lang="en-NZ" smtClean="0"/>
              <a:t>‹#›</a:t>
            </a:fld>
            <a:endParaRPr lang="en-NZ"/>
          </a:p>
        </p:txBody>
      </p:sp>
    </p:spTree>
    <p:extLst>
      <p:ext uri="{BB962C8B-B14F-4D97-AF65-F5344CB8AC3E}">
        <p14:creationId xmlns:p14="http://schemas.microsoft.com/office/powerpoint/2010/main" val="970484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4E4D69-FC40-CEEF-A181-024707351F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5734464C-42EE-2676-99FC-B4548A277E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25F28B71-3BF4-B2F0-9DF4-F92122573B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A1D72DB-8760-4599-8B97-D4E16B7828DE}" type="datetimeFigureOut">
              <a:rPr lang="en-NZ" smtClean="0"/>
              <a:t>20/02/2025</a:t>
            </a:fld>
            <a:endParaRPr lang="en-NZ"/>
          </a:p>
        </p:txBody>
      </p:sp>
      <p:sp>
        <p:nvSpPr>
          <p:cNvPr id="5" name="Footer Placeholder 4">
            <a:extLst>
              <a:ext uri="{FF2B5EF4-FFF2-40B4-BE49-F238E27FC236}">
                <a16:creationId xmlns:a16="http://schemas.microsoft.com/office/drawing/2014/main" id="{3936CB6F-6754-A6D6-7B81-0E18CA5EDA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NZ"/>
          </a:p>
        </p:txBody>
      </p:sp>
      <p:sp>
        <p:nvSpPr>
          <p:cNvPr id="6" name="Slide Number Placeholder 5">
            <a:extLst>
              <a:ext uri="{FF2B5EF4-FFF2-40B4-BE49-F238E27FC236}">
                <a16:creationId xmlns:a16="http://schemas.microsoft.com/office/drawing/2014/main" id="{A31FD8B7-8620-A4AB-C169-4352254DED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A9C13B7-DACF-4FEA-A1D1-FE91E061525E}" type="slidenum">
              <a:rPr lang="en-NZ" smtClean="0"/>
              <a:t>‹#›</a:t>
            </a:fld>
            <a:endParaRPr lang="en-NZ"/>
          </a:p>
        </p:txBody>
      </p:sp>
    </p:spTree>
    <p:extLst>
      <p:ext uri="{BB962C8B-B14F-4D97-AF65-F5344CB8AC3E}">
        <p14:creationId xmlns:p14="http://schemas.microsoft.com/office/powerpoint/2010/main" val="982692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docs.google.com/forms/d/e/1FAIpQLSf-Irlr8GNG4bB4N2K0cqF__RWlNQs2uO23E5723ecGCrA1KQ/viewform?usp=heade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C1853-3DC2-E868-EA78-AB06CA3044E7}"/>
              </a:ext>
            </a:extLst>
          </p:cNvPr>
          <p:cNvSpPr>
            <a:spLocks noGrp="1"/>
          </p:cNvSpPr>
          <p:nvPr>
            <p:ph type="title"/>
          </p:nvPr>
        </p:nvSpPr>
        <p:spPr>
          <a:xfrm>
            <a:off x="304800" y="0"/>
            <a:ext cx="10515600" cy="777875"/>
          </a:xfrm>
        </p:spPr>
        <p:txBody>
          <a:bodyPr>
            <a:normAutofit/>
          </a:bodyPr>
          <a:lstStyle/>
          <a:p>
            <a:r>
              <a:rPr lang="en-NZ" sz="2000" dirty="0"/>
              <a:t>Middle School Basketball Programmes 2025</a:t>
            </a:r>
          </a:p>
        </p:txBody>
      </p:sp>
      <p:graphicFrame>
        <p:nvGraphicFramePr>
          <p:cNvPr id="4" name="Content Placeholder 3">
            <a:extLst>
              <a:ext uri="{FF2B5EF4-FFF2-40B4-BE49-F238E27FC236}">
                <a16:creationId xmlns:a16="http://schemas.microsoft.com/office/drawing/2014/main" id="{933594FB-4D11-7CDC-C7EB-0E4FA278B460}"/>
              </a:ext>
            </a:extLst>
          </p:cNvPr>
          <p:cNvGraphicFramePr>
            <a:graphicFrameLocks noGrp="1"/>
          </p:cNvGraphicFramePr>
          <p:nvPr>
            <p:ph idx="1"/>
            <p:extLst>
              <p:ext uri="{D42A27DB-BD31-4B8C-83A1-F6EECF244321}">
                <p14:modId xmlns:p14="http://schemas.microsoft.com/office/powerpoint/2010/main" val="3259011598"/>
              </p:ext>
            </p:extLst>
          </p:nvPr>
        </p:nvGraphicFramePr>
        <p:xfrm>
          <a:off x="304800" y="588858"/>
          <a:ext cx="11582399" cy="6198870"/>
        </p:xfrm>
        <a:graphic>
          <a:graphicData uri="http://schemas.openxmlformats.org/drawingml/2006/table">
            <a:tbl>
              <a:tblPr firstRow="1" bandRow="1">
                <a:tableStyleId>{5C22544A-7EE6-4342-B048-85BDC9FD1C3A}</a:tableStyleId>
              </a:tblPr>
              <a:tblGrid>
                <a:gridCol w="1164535">
                  <a:extLst>
                    <a:ext uri="{9D8B030D-6E8A-4147-A177-3AD203B41FA5}">
                      <a16:colId xmlns:a16="http://schemas.microsoft.com/office/drawing/2014/main" val="1092247087"/>
                    </a:ext>
                  </a:extLst>
                </a:gridCol>
                <a:gridCol w="4605682">
                  <a:extLst>
                    <a:ext uri="{9D8B030D-6E8A-4147-A177-3AD203B41FA5}">
                      <a16:colId xmlns:a16="http://schemas.microsoft.com/office/drawing/2014/main" val="560949603"/>
                    </a:ext>
                  </a:extLst>
                </a:gridCol>
                <a:gridCol w="5812182">
                  <a:extLst>
                    <a:ext uri="{9D8B030D-6E8A-4147-A177-3AD203B41FA5}">
                      <a16:colId xmlns:a16="http://schemas.microsoft.com/office/drawing/2014/main" val="2022293367"/>
                    </a:ext>
                  </a:extLst>
                </a:gridCol>
              </a:tblGrid>
              <a:tr h="370840">
                <a:tc>
                  <a:txBody>
                    <a:bodyPr/>
                    <a:lstStyle/>
                    <a:p>
                      <a:endParaRPr lang="en-NZ" sz="1200" dirty="0"/>
                    </a:p>
                  </a:txBody>
                  <a:tcPr/>
                </a:tc>
                <a:tc>
                  <a:txBody>
                    <a:bodyPr/>
                    <a:lstStyle/>
                    <a:p>
                      <a:r>
                        <a:rPr lang="en-NZ" sz="1200" dirty="0"/>
                        <a:t>Development</a:t>
                      </a:r>
                      <a:r>
                        <a:rPr lang="en-NZ" sz="1200" baseline="0" dirty="0"/>
                        <a:t> Squad</a:t>
                      </a:r>
                      <a:endParaRPr lang="en-NZ" sz="1200" dirty="0"/>
                    </a:p>
                  </a:txBody>
                  <a:tcPr/>
                </a:tc>
                <a:tc>
                  <a:txBody>
                    <a:bodyPr/>
                    <a:lstStyle/>
                    <a:p>
                      <a:r>
                        <a:rPr lang="en-NZ" sz="1200" dirty="0"/>
                        <a:t>Extra Curricular Teams</a:t>
                      </a:r>
                    </a:p>
                  </a:txBody>
                  <a:tcPr/>
                </a:tc>
                <a:extLst>
                  <a:ext uri="{0D108BD9-81ED-4DB2-BD59-A6C34878D82A}">
                    <a16:rowId xmlns:a16="http://schemas.microsoft.com/office/drawing/2014/main" val="3304782893"/>
                  </a:ext>
                </a:extLst>
              </a:tr>
              <a:tr h="370840">
                <a:tc>
                  <a:txBody>
                    <a:bodyPr/>
                    <a:lstStyle/>
                    <a:p>
                      <a:r>
                        <a:rPr lang="en-NZ" sz="1200" dirty="0"/>
                        <a:t>Format</a:t>
                      </a:r>
                    </a:p>
                  </a:txBody>
                  <a:tcPr/>
                </a:tc>
                <a:tc>
                  <a:txBody>
                    <a:bodyPr/>
                    <a:lstStyle/>
                    <a:p>
                      <a:r>
                        <a:rPr lang="en-NZ" sz="1200" dirty="0"/>
                        <a:t>15 selected</a:t>
                      </a:r>
                      <a:r>
                        <a:rPr lang="en-NZ" sz="1200" baseline="0" dirty="0"/>
                        <a:t> from trials</a:t>
                      </a:r>
                      <a:endParaRPr lang="en-NZ" sz="1200" dirty="0"/>
                    </a:p>
                  </a:txBody>
                  <a:tcPr/>
                </a:tc>
                <a:tc>
                  <a:txBody>
                    <a:bodyPr/>
                    <a:lstStyle/>
                    <a:p>
                      <a:r>
                        <a:rPr lang="en-NZ" sz="1200" dirty="0"/>
                        <a:t>Open to all – teams</a:t>
                      </a:r>
                      <a:r>
                        <a:rPr lang="en-NZ" sz="1200" baseline="0" dirty="0"/>
                        <a:t> assigned by Director of Basketball based on muster.</a:t>
                      </a:r>
                      <a:endParaRPr lang="en-NZ" sz="1200" dirty="0"/>
                    </a:p>
                  </a:txBody>
                  <a:tcPr/>
                </a:tc>
                <a:extLst>
                  <a:ext uri="{0D108BD9-81ED-4DB2-BD59-A6C34878D82A}">
                    <a16:rowId xmlns:a16="http://schemas.microsoft.com/office/drawing/2014/main" val="2261456930"/>
                  </a:ext>
                </a:extLst>
              </a:tr>
              <a:tr h="315595">
                <a:tc>
                  <a:txBody>
                    <a:bodyPr/>
                    <a:lstStyle/>
                    <a:p>
                      <a:r>
                        <a:rPr lang="en-NZ" sz="1200" dirty="0"/>
                        <a:t>Registration</a:t>
                      </a:r>
                    </a:p>
                  </a:txBody>
                  <a:tcPr/>
                </a:tc>
                <a:tc>
                  <a:txBody>
                    <a:bodyPr/>
                    <a:lstStyle/>
                    <a:p>
                      <a:r>
                        <a:rPr lang="en-NZ" sz="1200" dirty="0"/>
                        <a:t>CLOSED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u="none" dirty="0"/>
                        <a:t>OPEN – </a:t>
                      </a:r>
                      <a:r>
                        <a:rPr lang="en-NZ" sz="1200" u="none" dirty="0">
                          <a:hlinkClick r:id="rId2"/>
                        </a:rPr>
                        <a:t>click here</a:t>
                      </a:r>
                      <a:r>
                        <a:rPr lang="en-NZ" sz="1200" u="none" baseline="0" dirty="0"/>
                        <a:t> Please register by </a:t>
                      </a:r>
                      <a:r>
                        <a:rPr lang="en-NZ" sz="1200" b="1" u="none" baseline="0" dirty="0"/>
                        <a:t>20 March</a:t>
                      </a:r>
                      <a:r>
                        <a:rPr lang="en-NZ" sz="1200" u="none" baseline="0" dirty="0"/>
                        <a:t>.</a:t>
                      </a:r>
                      <a:endParaRPr lang="en-NZ" sz="1200" dirty="0"/>
                    </a:p>
                  </a:txBody>
                  <a:tcPr/>
                </a:tc>
                <a:extLst>
                  <a:ext uri="{0D108BD9-81ED-4DB2-BD59-A6C34878D82A}">
                    <a16:rowId xmlns:a16="http://schemas.microsoft.com/office/drawing/2014/main" val="555058454"/>
                  </a:ext>
                </a:extLst>
              </a:tr>
              <a:tr h="370840">
                <a:tc>
                  <a:txBody>
                    <a:bodyPr/>
                    <a:lstStyle/>
                    <a:p>
                      <a:r>
                        <a:rPr lang="en-NZ" sz="1200" dirty="0"/>
                        <a:t>Games</a:t>
                      </a:r>
                    </a:p>
                  </a:txBody>
                  <a:tcPr/>
                </a:tc>
                <a:tc>
                  <a:txBody>
                    <a:bodyPr/>
                    <a:lstStyle/>
                    <a:p>
                      <a:r>
                        <a:rPr lang="en-NZ" sz="1200" dirty="0"/>
                        <a:t>Wednesday</a:t>
                      </a:r>
                      <a:r>
                        <a:rPr lang="en-NZ" sz="1200" baseline="0" dirty="0"/>
                        <a:t> afternoon interschool, AIMS, Interzones, Central Zones</a:t>
                      </a:r>
                      <a:endParaRPr lang="en-NZ" sz="1200" dirty="0"/>
                    </a:p>
                  </a:txBody>
                  <a:tcPr/>
                </a:tc>
                <a:tc>
                  <a:txBody>
                    <a:bodyPr/>
                    <a:lstStyle/>
                    <a:p>
                      <a:r>
                        <a:rPr lang="en-NZ" sz="1200" dirty="0"/>
                        <a:t>Terms 2 &amp; 3,</a:t>
                      </a:r>
                      <a:r>
                        <a:rPr lang="en-NZ" sz="1200" baseline="0" dirty="0"/>
                        <a:t> </a:t>
                      </a:r>
                      <a:r>
                        <a:rPr lang="en-NZ" sz="1200" dirty="0"/>
                        <a:t>Auckland Grammar School, Tuesday</a:t>
                      </a:r>
                      <a:r>
                        <a:rPr lang="en-NZ" sz="1200" baseline="0" dirty="0"/>
                        <a:t> or Thursday night (team dependent – see notes) </a:t>
                      </a:r>
                      <a:endParaRPr lang="en-NZ" sz="1200" dirty="0"/>
                    </a:p>
                  </a:txBody>
                  <a:tcPr/>
                </a:tc>
                <a:extLst>
                  <a:ext uri="{0D108BD9-81ED-4DB2-BD59-A6C34878D82A}">
                    <a16:rowId xmlns:a16="http://schemas.microsoft.com/office/drawing/2014/main" val="1794376026"/>
                  </a:ext>
                </a:extLst>
              </a:tr>
              <a:tr h="496570">
                <a:tc>
                  <a:txBody>
                    <a:bodyPr/>
                    <a:lstStyle/>
                    <a:p>
                      <a:r>
                        <a:rPr lang="en-NZ" sz="1200" dirty="0"/>
                        <a:t>Trials / Muster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dirty="0"/>
                        <a:t>Trials: Wednesdays 29 Jan -  5 March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dirty="0"/>
                        <a:t>Muster:  4 x skills / drills sessions Fridays 3.15 – 4.15pm, </a:t>
                      </a:r>
                      <a:r>
                        <a:rPr lang="en-NZ" sz="1200" b="1" dirty="0"/>
                        <a:t>Term 1:  21 Feb, 21 Mar, 28 Mar, 4 April</a:t>
                      </a:r>
                      <a:r>
                        <a:rPr lang="en-NZ" sz="1200" dirty="0"/>
                        <a:t>.  All registered players must attend at least one</a:t>
                      </a:r>
                      <a:r>
                        <a:rPr lang="en-NZ" sz="1200" baseline="0" dirty="0"/>
                        <a:t> session to be assigned a team.</a:t>
                      </a:r>
                      <a:endParaRPr lang="en-NZ" sz="1200" dirty="0"/>
                    </a:p>
                  </a:txBody>
                  <a:tcPr/>
                </a:tc>
                <a:extLst>
                  <a:ext uri="{0D108BD9-81ED-4DB2-BD59-A6C34878D82A}">
                    <a16:rowId xmlns:a16="http://schemas.microsoft.com/office/drawing/2014/main" val="231263125"/>
                  </a:ext>
                </a:extLst>
              </a:tr>
              <a:tr h="370840">
                <a:tc>
                  <a:txBody>
                    <a:bodyPr/>
                    <a:lstStyle/>
                    <a:p>
                      <a:r>
                        <a:rPr lang="en-NZ" sz="1200" dirty="0"/>
                        <a:t>Teams named</a:t>
                      </a:r>
                    </a:p>
                  </a:txBody>
                  <a:tcPr/>
                </a:tc>
                <a:tc>
                  <a:txBody>
                    <a:bodyPr/>
                    <a:lstStyle/>
                    <a:p>
                      <a:r>
                        <a:rPr lang="en-NZ" sz="1200" dirty="0"/>
                        <a:t>8 March</a:t>
                      </a:r>
                    </a:p>
                  </a:txBody>
                  <a:tcPr/>
                </a:tc>
                <a:tc>
                  <a:txBody>
                    <a:bodyPr/>
                    <a:lstStyle/>
                    <a:p>
                      <a:r>
                        <a:rPr lang="en-NZ" sz="1200" dirty="0"/>
                        <a:t>Last week of term 1</a:t>
                      </a:r>
                    </a:p>
                  </a:txBody>
                  <a:tcPr/>
                </a:tc>
                <a:extLst>
                  <a:ext uri="{0D108BD9-81ED-4DB2-BD59-A6C34878D82A}">
                    <a16:rowId xmlns:a16="http://schemas.microsoft.com/office/drawing/2014/main" val="3576534567"/>
                  </a:ext>
                </a:extLst>
              </a:tr>
              <a:tr h="370840">
                <a:tc>
                  <a:txBody>
                    <a:bodyPr/>
                    <a:lstStyle/>
                    <a:p>
                      <a:r>
                        <a:rPr lang="en-NZ" sz="1200" dirty="0"/>
                        <a:t>Trainings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dirty="0"/>
                        <a:t>Wednesday afternoon during school, </a:t>
                      </a:r>
                      <a:r>
                        <a:rPr lang="en-NZ" sz="1200" dirty="0">
                          <a:solidFill>
                            <a:schemeClr val="tx1"/>
                          </a:solidFill>
                        </a:rPr>
                        <a:t>Terms 1, 2 &amp; 3.</a:t>
                      </a:r>
                    </a:p>
                  </a:txBody>
                  <a:tcPr/>
                </a:tc>
                <a:tc>
                  <a:txBody>
                    <a:bodyPr/>
                    <a:lstStyle/>
                    <a:p>
                      <a:r>
                        <a:rPr lang="en-NZ" sz="1200" dirty="0"/>
                        <a:t>Friday after</a:t>
                      </a:r>
                      <a:r>
                        <a:rPr lang="en-NZ" sz="1200" baseline="0" dirty="0"/>
                        <a:t> school (3.15pm or 4pm TBC) Terms 2 &amp; 3</a:t>
                      </a:r>
                      <a:endParaRPr lang="en-NZ" sz="1200" dirty="0"/>
                    </a:p>
                  </a:txBody>
                  <a:tcPr/>
                </a:tc>
                <a:extLst>
                  <a:ext uri="{0D108BD9-81ED-4DB2-BD59-A6C34878D82A}">
                    <a16:rowId xmlns:a16="http://schemas.microsoft.com/office/drawing/2014/main" val="3717300248"/>
                  </a:ext>
                </a:extLst>
              </a:tr>
              <a:tr h="370840">
                <a:tc>
                  <a:txBody>
                    <a:bodyPr/>
                    <a:lstStyle/>
                    <a:p>
                      <a:r>
                        <a:rPr lang="en-NZ" sz="1200" dirty="0"/>
                        <a:t>Fees</a:t>
                      </a:r>
                    </a:p>
                  </a:txBody>
                  <a:tcPr/>
                </a:tc>
                <a:tc>
                  <a:txBody>
                    <a:bodyPr/>
                    <a:lstStyle/>
                    <a:p>
                      <a:r>
                        <a:rPr lang="en-NZ" sz="1200" dirty="0"/>
                        <a:t>Included in school fees</a:t>
                      </a:r>
                    </a:p>
                  </a:txBody>
                  <a:tcPr/>
                </a:tc>
                <a:tc>
                  <a:txBody>
                    <a:bodyPr/>
                    <a:lstStyle/>
                    <a:p>
                      <a:r>
                        <a:rPr lang="en-NZ" sz="1200" dirty="0"/>
                        <a:t>$150 /</a:t>
                      </a:r>
                      <a:r>
                        <a:rPr lang="en-NZ" sz="1200" baseline="0" dirty="0"/>
                        <a:t> term</a:t>
                      </a:r>
                      <a:endParaRPr lang="en-NZ" sz="1200" dirty="0"/>
                    </a:p>
                  </a:txBody>
                  <a:tcPr/>
                </a:tc>
                <a:extLst>
                  <a:ext uri="{0D108BD9-81ED-4DB2-BD59-A6C34878D82A}">
                    <a16:rowId xmlns:a16="http://schemas.microsoft.com/office/drawing/2014/main" val="2277878755"/>
                  </a:ext>
                </a:extLst>
              </a:tr>
              <a:tr h="457835">
                <a:tc>
                  <a:txBody>
                    <a:bodyPr/>
                    <a:lstStyle/>
                    <a:p>
                      <a:r>
                        <a:rPr lang="en-NZ" sz="1200" dirty="0"/>
                        <a:t>Coaching</a:t>
                      </a:r>
                    </a:p>
                  </a:txBody>
                  <a:tcPr/>
                </a:tc>
                <a:tc>
                  <a:txBody>
                    <a:bodyPr/>
                    <a:lstStyle/>
                    <a:p>
                      <a:pPr marL="171450" indent="-171450">
                        <a:buFont typeface="Arial" panose="020B0604020202020204" pitchFamily="34" charset="0"/>
                        <a:buChar char="•"/>
                      </a:pPr>
                      <a:r>
                        <a:rPr lang="en-NZ" sz="1200" dirty="0"/>
                        <a:t>Professional coaches are assigned</a:t>
                      </a:r>
                      <a:r>
                        <a:rPr lang="en-NZ" sz="1200" baseline="0" dirty="0"/>
                        <a:t>.</a:t>
                      </a:r>
                      <a:endParaRPr lang="en-NZ" sz="1200" dirty="0"/>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NZ" sz="1200" dirty="0"/>
                        <a:t>Professional coaches are assigned to each team.</a:t>
                      </a:r>
                      <a:r>
                        <a:rPr lang="en-NZ" sz="1200" baseline="0" dirty="0"/>
                        <a:t> If your team can provide a volunteer coach, a reduction in fees may be negotiable.</a:t>
                      </a:r>
                      <a:endParaRPr lang="en-NZ" sz="1200" dirty="0"/>
                    </a:p>
                  </a:txBody>
                  <a:tcPr/>
                </a:tc>
                <a:extLst>
                  <a:ext uri="{0D108BD9-81ED-4DB2-BD59-A6C34878D82A}">
                    <a16:rowId xmlns:a16="http://schemas.microsoft.com/office/drawing/2014/main" val="1209373908"/>
                  </a:ext>
                </a:extLst>
              </a:tr>
              <a:tr h="370840">
                <a:tc>
                  <a:txBody>
                    <a:bodyPr/>
                    <a:lstStyle/>
                    <a:p>
                      <a:r>
                        <a:rPr lang="en-NZ" sz="1200" dirty="0"/>
                        <a:t>Notes:</a:t>
                      </a:r>
                    </a:p>
                  </a:txBody>
                  <a:tcPr/>
                </a:tc>
                <a:tc>
                  <a:txBody>
                    <a:bodyPr/>
                    <a:lstStyle/>
                    <a:p>
                      <a:pPr marL="285750" indent="-285750">
                        <a:buFont typeface="Arial" panose="020B0604020202020204" pitchFamily="34" charset="0"/>
                        <a:buChar char="•"/>
                      </a:pPr>
                      <a:r>
                        <a:rPr lang="en-NZ" sz="1200" dirty="0"/>
                        <a:t>Players selected</a:t>
                      </a:r>
                      <a:r>
                        <a:rPr lang="en-NZ" sz="1200" baseline="0" dirty="0"/>
                        <a:t> for development squad </a:t>
                      </a:r>
                      <a:r>
                        <a:rPr lang="en-NZ" sz="1200" dirty="0"/>
                        <a:t>are required</a:t>
                      </a:r>
                      <a:r>
                        <a:rPr lang="en-NZ" sz="1200" baseline="0" dirty="0"/>
                        <a:t> to</a:t>
                      </a:r>
                      <a:r>
                        <a:rPr lang="en-NZ" sz="1200" dirty="0"/>
                        <a:t> play extra-curricular also and will be automatically assigned to a team that plays Tuesday nights in terms 2 &amp; 3.</a:t>
                      </a:r>
                      <a:r>
                        <a:rPr lang="en-NZ" sz="1200" baseline="0" dirty="0"/>
                        <a:t> There is </a:t>
                      </a:r>
                      <a:r>
                        <a:rPr lang="en-NZ" sz="1200" dirty="0"/>
                        <a:t>no need to attend extra curricular muster. Extra curricular fees will</a:t>
                      </a:r>
                      <a:r>
                        <a:rPr lang="en-NZ" sz="1200" baseline="0" dirty="0"/>
                        <a:t> apply</a:t>
                      </a:r>
                      <a:r>
                        <a:rPr lang="en-NZ" sz="1200" dirty="0"/>
                        <a:t>.</a:t>
                      </a:r>
                    </a:p>
                    <a:p>
                      <a:pPr marL="285750" indent="-285750">
                        <a:buFont typeface="Arial" panose="020B0604020202020204" pitchFamily="34" charset="0"/>
                        <a:buChar char="•"/>
                      </a:pPr>
                      <a:r>
                        <a:rPr lang="en-NZ" sz="1200" dirty="0"/>
                        <a:t>Players trialling for development squad who are not selected and want to play extra curricular must attend extra curricular muster to be assigned to a team.</a:t>
                      </a:r>
                    </a:p>
                  </a:txBody>
                  <a:tcPr/>
                </a:tc>
                <a:tc>
                  <a:txBody>
                    <a:bodyPr/>
                    <a:lstStyle/>
                    <a:p>
                      <a:pPr marL="171450" indent="-171450">
                        <a:buFont typeface="Arial" panose="020B0604020202020204" pitchFamily="34" charset="0"/>
                        <a:buChar char="•"/>
                      </a:pPr>
                      <a:r>
                        <a:rPr lang="en-NZ" sz="1200" dirty="0"/>
                        <a:t>Teams are named based</a:t>
                      </a:r>
                      <a:r>
                        <a:rPr lang="en-NZ" sz="1200" baseline="0" dirty="0"/>
                        <a:t> on muster which is a change from last year where players / parents formed their own teams.  </a:t>
                      </a:r>
                      <a:endParaRPr lang="en-NZ" sz="1200" dirty="0"/>
                    </a:p>
                    <a:p>
                      <a:pPr marL="171450" indent="-171450">
                        <a:buFont typeface="Arial" panose="020B0604020202020204" pitchFamily="34" charset="0"/>
                        <a:buChar char="•"/>
                      </a:pPr>
                      <a:r>
                        <a:rPr lang="en-NZ" sz="1200" dirty="0"/>
                        <a:t>Each team will be entered in either Tuesday</a:t>
                      </a:r>
                      <a:r>
                        <a:rPr lang="en-NZ" sz="1200" baseline="0" dirty="0"/>
                        <a:t> (AGS competitive league) or Thursday (AGS development league) at the Director of Basketball’s discretion – </a:t>
                      </a:r>
                      <a:r>
                        <a:rPr lang="en-NZ" sz="1200" baseline="0" dirty="0" err="1"/>
                        <a:t>ie</a:t>
                      </a:r>
                      <a:r>
                        <a:rPr lang="en-NZ" sz="1200" baseline="0" dirty="0"/>
                        <a:t> individuals / teams can’t choose which night they play, though preference will be considered.</a:t>
                      </a:r>
                    </a:p>
                    <a:p>
                      <a:pPr marL="171450" indent="-171450">
                        <a:buFont typeface="Arial" panose="020B0604020202020204" pitchFamily="34" charset="0"/>
                        <a:buChar char="•"/>
                      </a:pPr>
                      <a:r>
                        <a:rPr lang="en-NZ" sz="1200" baseline="0" dirty="0"/>
                        <a:t>We welcome volunteer coaches – please contact Mr Reeves if you’re available. </a:t>
                      </a:r>
                    </a:p>
                    <a:p>
                      <a:pPr marL="171450" indent="-171450">
                        <a:buFont typeface="Arial" panose="020B0604020202020204" pitchFamily="34" charset="0"/>
                        <a:buChar char="•"/>
                      </a:pPr>
                      <a:r>
                        <a:rPr lang="en-NZ" sz="1200" baseline="0" dirty="0"/>
                        <a:t>Each team must provide a volunteer manager to communicate with the team, attend games and support the coach.</a:t>
                      </a:r>
                    </a:p>
                    <a:p>
                      <a:pPr marL="171450" indent="-171450">
                        <a:buFont typeface="Arial" panose="020B0604020202020204" pitchFamily="34" charset="0"/>
                        <a:buChar char="•"/>
                      </a:pPr>
                      <a:r>
                        <a:rPr lang="en-NZ" sz="1200" dirty="0"/>
                        <a:t>Training time is fixed based on gym availability.  The coach will run the session with other teams and all players are required to attend or notify the manager of absence. The coach will attend and coach on game night.</a:t>
                      </a:r>
                    </a:p>
                  </a:txBody>
                  <a:tcPr/>
                </a:tc>
                <a:extLst>
                  <a:ext uri="{0D108BD9-81ED-4DB2-BD59-A6C34878D82A}">
                    <a16:rowId xmlns:a16="http://schemas.microsoft.com/office/drawing/2014/main" val="3122925939"/>
                  </a:ext>
                </a:extLst>
              </a:tr>
              <a:tr h="370840">
                <a:tc>
                  <a:txBody>
                    <a:bodyPr/>
                    <a:lstStyle/>
                    <a:p>
                      <a:r>
                        <a:rPr lang="en-NZ" sz="1200" dirty="0"/>
                        <a:t>Contacts</a:t>
                      </a:r>
                    </a:p>
                  </a:txBody>
                  <a:tcPr/>
                </a:tc>
                <a:tc gridSpan="2">
                  <a:txBody>
                    <a:bodyPr/>
                    <a:lstStyle/>
                    <a:p>
                      <a:pPr marL="0" indent="0" algn="ctr">
                        <a:buFont typeface="Arial" panose="020B0604020202020204" pitchFamily="34" charset="0"/>
                        <a:buNone/>
                      </a:pPr>
                      <a:r>
                        <a:rPr lang="en-NZ" sz="1200" dirty="0"/>
                        <a:t>Mr </a:t>
                      </a:r>
                      <a:r>
                        <a:rPr lang="en-NZ" sz="1200" dirty="0" err="1"/>
                        <a:t>Gayfer</a:t>
                      </a:r>
                      <a:r>
                        <a:rPr lang="en-NZ" sz="1200" dirty="0"/>
                        <a:t>, Head of Middle School Sport or</a:t>
                      </a:r>
                      <a:r>
                        <a:rPr lang="en-NZ" sz="1200" baseline="0" dirty="0"/>
                        <a:t> Mr Reeves, Director of Basketball</a:t>
                      </a:r>
                      <a:endParaRPr lang="en-NZ" sz="1200" dirty="0"/>
                    </a:p>
                  </a:txBody>
                  <a:tcPr/>
                </a:tc>
                <a:tc hMerge="1">
                  <a:txBody>
                    <a:bodyPr/>
                    <a:lstStyle/>
                    <a:p>
                      <a:pPr marL="0" indent="0">
                        <a:buFont typeface="Arial" panose="020B0604020202020204" pitchFamily="34" charset="0"/>
                        <a:buNone/>
                      </a:pPr>
                      <a:endParaRPr lang="en-NZ" sz="1200" dirty="0">
                        <a:solidFill>
                          <a:srgbClr val="FF0000"/>
                        </a:solidFill>
                      </a:endParaRPr>
                    </a:p>
                  </a:txBody>
                  <a:tcPr/>
                </a:tc>
                <a:extLst>
                  <a:ext uri="{0D108BD9-81ED-4DB2-BD59-A6C34878D82A}">
                    <a16:rowId xmlns:a16="http://schemas.microsoft.com/office/drawing/2014/main" val="3744940288"/>
                  </a:ext>
                </a:extLst>
              </a:tr>
            </a:tbl>
          </a:graphicData>
        </a:graphic>
      </p:graphicFrame>
    </p:spTree>
    <p:extLst>
      <p:ext uri="{BB962C8B-B14F-4D97-AF65-F5344CB8AC3E}">
        <p14:creationId xmlns:p14="http://schemas.microsoft.com/office/powerpoint/2010/main" val="36405932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863</TotalTime>
  <Words>432</Words>
  <Application>Microsoft Office PowerPoint</Application>
  <PresentationFormat>Widescreen</PresentationFormat>
  <Paragraphs>37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Middle School Basketball Programmes 2025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Kelly Brown</dc:creator>
  <cp:lastModifiedBy>Kelly Brown</cp:lastModifiedBy>
  <cp:revision>9</cp:revision>
  <dcterms:created xsi:type="dcterms:W3CDTF">2025-02-18T22:12:59Z</dcterms:created>
  <dcterms:modified xsi:type="dcterms:W3CDTF">2025-02-20T00:08:03Z</dcterms:modified>
</cp:coreProperties>
</file>